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88" r:id="rId5"/>
    <p:sldId id="269" r:id="rId6"/>
    <p:sldId id="408" r:id="rId7"/>
    <p:sldId id="410" r:id="rId8"/>
    <p:sldId id="411" r:id="rId9"/>
    <p:sldId id="300" r:id="rId10"/>
    <p:sldId id="407" r:id="rId11"/>
    <p:sldId id="297" r:id="rId12"/>
    <p:sldId id="271" r:id="rId13"/>
    <p:sldId id="273" r:id="rId14"/>
    <p:sldId id="258" r:id="rId15"/>
    <p:sldId id="272" r:id="rId16"/>
    <p:sldId id="262" r:id="rId17"/>
    <p:sldId id="286" r:id="rId18"/>
    <p:sldId id="264" r:id="rId19"/>
    <p:sldId id="287" r:id="rId20"/>
    <p:sldId id="391" r:id="rId21"/>
    <p:sldId id="392" r:id="rId22"/>
    <p:sldId id="393" r:id="rId23"/>
    <p:sldId id="394" r:id="rId24"/>
    <p:sldId id="395" r:id="rId25"/>
    <p:sldId id="396" r:id="rId26"/>
    <p:sldId id="266" r:id="rId27"/>
    <p:sldId id="289" r:id="rId28"/>
    <p:sldId id="288" r:id="rId29"/>
    <p:sldId id="413" r:id="rId30"/>
    <p:sldId id="398" r:id="rId31"/>
    <p:sldId id="399" r:id="rId32"/>
    <p:sldId id="400" r:id="rId33"/>
    <p:sldId id="401" r:id="rId34"/>
    <p:sldId id="402" r:id="rId35"/>
    <p:sldId id="290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04A65F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AB897-1105-8842-A76B-BE1374798B5F}" v="1" dt="2023-01-03T15:01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91"/>
    <p:restoredTop sz="67698"/>
  </p:normalViewPr>
  <p:slideViewPr>
    <p:cSldViewPr snapToGrid="0">
      <p:cViewPr varScale="1">
        <p:scale>
          <a:sx n="71" d="100"/>
          <a:sy n="71" d="100"/>
        </p:scale>
        <p:origin x="2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 Jansson" userId="8a77f446-9034-4479-987d-6a136ae2b617" providerId="ADAL" clId="{FD1AB897-1105-8842-A76B-BE1374798B5F}"/>
    <pc:docChg chg="modSld">
      <pc:chgData name="Patric  Jansson" userId="8a77f446-9034-4479-987d-6a136ae2b617" providerId="ADAL" clId="{FD1AB897-1105-8842-A76B-BE1374798B5F}" dt="2023-01-03T15:01:22.837" v="0"/>
      <pc:docMkLst>
        <pc:docMk/>
      </pc:docMkLst>
      <pc:sldChg chg="addSp modSp">
        <pc:chgData name="Patric  Jansson" userId="8a77f446-9034-4479-987d-6a136ae2b617" providerId="ADAL" clId="{FD1AB897-1105-8842-A76B-BE1374798B5F}" dt="2023-01-03T15:01:22.837" v="0"/>
        <pc:sldMkLst>
          <pc:docMk/>
          <pc:sldMk cId="1770403432" sldId="397"/>
        </pc:sldMkLst>
        <pc:picChg chg="add mod">
          <ac:chgData name="Patric  Jansson" userId="8a77f446-9034-4479-987d-6a136ae2b617" providerId="ADAL" clId="{FD1AB897-1105-8842-A76B-BE1374798B5F}" dt="2023-01-03T15:01:22.837" v="0"/>
          <ac:picMkLst>
            <pc:docMk/>
            <pc:sldMk cId="1770403432" sldId="397"/>
            <ac:picMk id="2" creationId="{990C530F-F14F-3E05-C3F9-F29868795DF6}"/>
          </ac:picMkLst>
        </pc:picChg>
      </pc:sldChg>
    </pc:docChg>
  </pc:docChgLst>
  <pc:docChgLst>
    <pc:chgData name="Angela Svegby" userId="S::angela.svegby@magello.se::22aca7af-81a2-4e33-9acd-166a75822fda" providerId="AD" clId="Web-{E718AA94-905B-3171-9595-4164D515F282}"/>
    <pc:docChg chg="modSld">
      <pc:chgData name="Angela Svegby" userId="S::angela.svegby@magello.se::22aca7af-81a2-4e33-9acd-166a75822fda" providerId="AD" clId="Web-{E718AA94-905B-3171-9595-4164D515F282}" dt="2022-09-12T12:47:07.130" v="2" actId="1076"/>
      <pc:docMkLst>
        <pc:docMk/>
      </pc:docMkLst>
      <pc:sldChg chg="modSp">
        <pc:chgData name="Angela Svegby" userId="S::angela.svegby@magello.se::22aca7af-81a2-4e33-9acd-166a75822fda" providerId="AD" clId="Web-{E718AA94-905B-3171-9595-4164D515F282}" dt="2022-09-12T12:47:07.130" v="2" actId="1076"/>
        <pc:sldMkLst>
          <pc:docMk/>
          <pc:sldMk cId="4234262893" sldId="300"/>
        </pc:sldMkLst>
        <pc:spChg chg="mod">
          <ac:chgData name="Angela Svegby" userId="S::angela.svegby@magello.se::22aca7af-81a2-4e33-9acd-166a75822fda" providerId="AD" clId="Web-{E718AA94-905B-3171-9595-4164D515F282}" dt="2022-09-12T12:47:07.130" v="2" actId="1076"/>
          <ac:spMkLst>
            <pc:docMk/>
            <pc:sldMk cId="4234262893" sldId="300"/>
            <ac:spMk id="56" creationId="{2A61E45E-2A2E-9E4C-0AC7-2F3CC4A21EFF}"/>
          </ac:spMkLst>
        </pc:spChg>
      </pc:sldChg>
    </pc:docChg>
  </pc:docChgLst>
  <pc:docChgLst>
    <pc:chgData name="Thomas Näslund" userId="a5b6596c-1d01-4573-8ae9-c5382663f01c" providerId="ADAL" clId="{8BC7BC89-BB59-AE4D-8BA0-EE0928E84FA8}"/>
    <pc:docChg chg="undo custSel modSld">
      <pc:chgData name="Thomas Näslund" userId="a5b6596c-1d01-4573-8ae9-c5382663f01c" providerId="ADAL" clId="{8BC7BC89-BB59-AE4D-8BA0-EE0928E84FA8}" dt="2022-12-29T13:15:40.530" v="62" actId="478"/>
      <pc:docMkLst>
        <pc:docMk/>
      </pc:docMkLst>
      <pc:sldChg chg="addSp delSp modSp mod">
        <pc:chgData name="Thomas Näslund" userId="a5b6596c-1d01-4573-8ae9-c5382663f01c" providerId="ADAL" clId="{8BC7BC89-BB59-AE4D-8BA0-EE0928E84FA8}" dt="2022-12-29T13:15:40.530" v="62" actId="478"/>
        <pc:sldMkLst>
          <pc:docMk/>
          <pc:sldMk cId="453578377" sldId="390"/>
        </pc:sldMkLst>
        <pc:spChg chg="mod">
          <ac:chgData name="Thomas Näslund" userId="a5b6596c-1d01-4573-8ae9-c5382663f01c" providerId="ADAL" clId="{8BC7BC89-BB59-AE4D-8BA0-EE0928E84FA8}" dt="2022-11-24T07:06:56.101" v="5" actId="1036"/>
          <ac:spMkLst>
            <pc:docMk/>
            <pc:sldMk cId="453578377" sldId="390"/>
            <ac:spMk id="3" creationId="{C691EF79-1393-CA9A-5CBA-3DB56FC31915}"/>
          </ac:spMkLst>
        </pc:spChg>
        <pc:spChg chg="add del mod">
          <ac:chgData name="Thomas Näslund" userId="a5b6596c-1d01-4573-8ae9-c5382663f01c" providerId="ADAL" clId="{8BC7BC89-BB59-AE4D-8BA0-EE0928E84FA8}" dt="2022-12-29T13:15:40.530" v="62" actId="478"/>
          <ac:spMkLst>
            <pc:docMk/>
            <pc:sldMk cId="453578377" sldId="390"/>
            <ac:spMk id="5" creationId="{9D937C6A-75FD-C094-1791-1A56008E844D}"/>
          </ac:spMkLst>
        </pc:spChg>
        <pc:spChg chg="add mod">
          <ac:chgData name="Thomas Näslund" userId="a5b6596c-1d01-4573-8ae9-c5382663f01c" providerId="ADAL" clId="{8BC7BC89-BB59-AE4D-8BA0-EE0928E84FA8}" dt="2022-12-29T13:15:20.312" v="53" actId="1076"/>
          <ac:spMkLst>
            <pc:docMk/>
            <pc:sldMk cId="453578377" sldId="390"/>
            <ac:spMk id="6" creationId="{5C6A86AB-D67C-D18C-F5AC-82DF14059B25}"/>
          </ac:spMkLst>
        </pc:spChg>
        <pc:spChg chg="add del">
          <ac:chgData name="Thomas Näslund" userId="a5b6596c-1d01-4573-8ae9-c5382663f01c" providerId="ADAL" clId="{8BC7BC89-BB59-AE4D-8BA0-EE0928E84FA8}" dt="2022-12-29T13:15:35.708" v="61" actId="478"/>
          <ac:spMkLst>
            <pc:docMk/>
            <pc:sldMk cId="453578377" sldId="390"/>
            <ac:spMk id="56" creationId="{2A61E45E-2A2E-9E4C-0AC7-2F3CC4A21EFF}"/>
          </ac:spMkLst>
        </pc:spChg>
        <pc:spChg chg="add del">
          <ac:chgData name="Thomas Näslund" userId="a5b6596c-1d01-4573-8ae9-c5382663f01c" providerId="ADAL" clId="{8BC7BC89-BB59-AE4D-8BA0-EE0928E84FA8}" dt="2022-12-29T13:15:34.612" v="58" actId="478"/>
          <ac:spMkLst>
            <pc:docMk/>
            <pc:sldMk cId="453578377" sldId="390"/>
            <ac:spMk id="57" creationId="{E12A0CC6-B5E6-4847-A304-6C2E23F622BF}"/>
          </ac:spMkLst>
        </pc:spChg>
        <pc:picChg chg="add mod">
          <ac:chgData name="Thomas Näslund" userId="a5b6596c-1d01-4573-8ae9-c5382663f01c" providerId="ADAL" clId="{8BC7BC89-BB59-AE4D-8BA0-EE0928E84FA8}" dt="2022-12-29T13:14:40.926" v="42" actId="1076"/>
          <ac:picMkLst>
            <pc:docMk/>
            <pc:sldMk cId="453578377" sldId="390"/>
            <ac:picMk id="2" creationId="{B0734B82-0E60-8447-4E88-FA814A797514}"/>
          </ac:picMkLst>
        </pc:picChg>
        <pc:picChg chg="add del mod">
          <ac:chgData name="Thomas Näslund" userId="a5b6596c-1d01-4573-8ae9-c5382663f01c" providerId="ADAL" clId="{8BC7BC89-BB59-AE4D-8BA0-EE0928E84FA8}" dt="2022-12-29T13:15:40.530" v="62" actId="478"/>
          <ac:picMkLst>
            <pc:docMk/>
            <pc:sldMk cId="453578377" sldId="390"/>
            <ac:picMk id="4" creationId="{4D734684-4D06-B867-D3E2-0DE800A8092F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9" creationId="{F743E930-7A2E-D60F-F5ED-66FE03049FC7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10" creationId="{CB7CA27F-1405-546B-19C0-1E777650139E}"/>
          </ac:picMkLst>
        </pc:picChg>
        <pc:picChg chg="mod">
          <ac:chgData name="Thomas Näslund" userId="a5b6596c-1d01-4573-8ae9-c5382663f01c" providerId="ADAL" clId="{8BC7BC89-BB59-AE4D-8BA0-EE0928E84FA8}" dt="2022-11-24T07:11:45.250" v="32" actId="1076"/>
          <ac:picMkLst>
            <pc:docMk/>
            <pc:sldMk cId="453578377" sldId="390"/>
            <ac:picMk id="49" creationId="{3BD93B06-B18E-9035-B703-DB2281C4D0EB}"/>
          </ac:picMkLst>
        </pc:picChg>
        <pc:picChg chg="mod">
          <ac:chgData name="Thomas Näslund" userId="a5b6596c-1d01-4573-8ae9-c5382663f01c" providerId="ADAL" clId="{8BC7BC89-BB59-AE4D-8BA0-EE0928E84FA8}" dt="2022-11-24T07:11:45.695" v="33" actId="1076"/>
          <ac:picMkLst>
            <pc:docMk/>
            <pc:sldMk cId="453578377" sldId="390"/>
            <ac:picMk id="50" creationId="{9763A5BA-8175-20A2-4160-D807DD2ABFC6}"/>
          </ac:picMkLst>
        </pc:picChg>
        <pc:picChg chg="mod">
          <ac:chgData name="Thomas Näslund" userId="a5b6596c-1d01-4573-8ae9-c5382663f01c" providerId="ADAL" clId="{8BC7BC89-BB59-AE4D-8BA0-EE0928E84FA8}" dt="2022-11-24T07:11:50.862" v="38" actId="1038"/>
          <ac:picMkLst>
            <pc:docMk/>
            <pc:sldMk cId="453578377" sldId="390"/>
            <ac:picMk id="51" creationId="{48E82CB9-5DAF-ADB1-911F-3CD3542E366B}"/>
          </ac:picMkLst>
        </pc:picChg>
        <pc:picChg chg="add del">
          <ac:chgData name="Thomas Näslund" userId="a5b6596c-1d01-4573-8ae9-c5382663f01c" providerId="ADAL" clId="{8BC7BC89-BB59-AE4D-8BA0-EE0928E84FA8}" dt="2022-12-29T13:15:35.310" v="60" actId="478"/>
          <ac:picMkLst>
            <pc:docMk/>
            <pc:sldMk cId="453578377" sldId="390"/>
            <ac:picMk id="54" creationId="{1CCF0FC5-6E6C-4F35-24AC-ACFA634089B1}"/>
          </ac:picMkLst>
        </pc:picChg>
        <pc:picChg chg="add del">
          <ac:chgData name="Thomas Näslund" userId="a5b6596c-1d01-4573-8ae9-c5382663f01c" providerId="ADAL" clId="{8BC7BC89-BB59-AE4D-8BA0-EE0928E84FA8}" dt="2022-12-29T13:15:34.920" v="59" actId="478"/>
          <ac:picMkLst>
            <pc:docMk/>
            <pc:sldMk cId="453578377" sldId="390"/>
            <ac:picMk id="55" creationId="{27B79D01-B497-BFB2-5D97-70E85D9FE231}"/>
          </ac:picMkLst>
        </pc:picChg>
      </pc:sldChg>
    </pc:docChg>
  </pc:docChgLst>
  <pc:docChgLst>
    <pc:chgData name="Angela Svegby" userId="22aca7af-81a2-4e33-9acd-166a75822fda" providerId="ADAL" clId="{6E7D4874-2E98-CE4F-8605-CD2947AF4F0A}"/>
    <pc:docChg chg="addSld modSld sldOrd">
      <pc:chgData name="Angela Svegby" userId="22aca7af-81a2-4e33-9acd-166a75822fda" providerId="ADAL" clId="{6E7D4874-2E98-CE4F-8605-CD2947AF4F0A}" dt="2022-10-24T09:28:11.551" v="58" actId="14100"/>
      <pc:docMkLst>
        <pc:docMk/>
      </pc:docMkLst>
      <pc:sldChg chg="addSp delSp modSp new mod ord">
        <pc:chgData name="Angela Svegby" userId="22aca7af-81a2-4e33-9acd-166a75822fda" providerId="ADAL" clId="{6E7D4874-2E98-CE4F-8605-CD2947AF4F0A}" dt="2022-10-24T09:24:23.963" v="18" actId="20578"/>
        <pc:sldMkLst>
          <pc:docMk/>
          <pc:sldMk cId="3113841809" sldId="391"/>
        </pc:sldMkLst>
        <pc:spChg chg="add">
          <ac:chgData name="Angela Svegby" userId="22aca7af-81a2-4e33-9acd-166a75822fda" providerId="ADAL" clId="{6E7D4874-2E98-CE4F-8605-CD2947AF4F0A}" dt="2022-10-24T09:20:28.686" v="1"/>
          <ac:spMkLst>
            <pc:docMk/>
            <pc:sldMk cId="3113841809" sldId="391"/>
            <ac:spMk id="2" creationId="{DE865F80-DDA1-8BD4-202F-87207F04A7C0}"/>
          </ac:spMkLst>
        </pc:spChg>
        <pc:spChg chg="add del mod">
          <ac:chgData name="Angela Svegby" userId="22aca7af-81a2-4e33-9acd-166a75822fda" providerId="ADAL" clId="{6E7D4874-2E98-CE4F-8605-CD2947AF4F0A}" dt="2022-10-24T09:21:25.763" v="3" actId="478"/>
          <ac:spMkLst>
            <pc:docMk/>
            <pc:sldMk cId="3113841809" sldId="391"/>
            <ac:spMk id="3" creationId="{A0D7078F-7308-82B3-8FB7-10F4EF8764EF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4" creationId="{9857A797-63B7-1AD6-B144-4F00094C36D9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5" creationId="{B438252B-DF97-AE2D-C620-B83581E3506B}"/>
          </ac:spMkLst>
        </pc:spChg>
        <pc:picChg chg="add mod">
          <ac:chgData name="Angela Svegby" userId="22aca7af-81a2-4e33-9acd-166a75822fda" providerId="ADAL" clId="{6E7D4874-2E98-CE4F-8605-CD2947AF4F0A}" dt="2022-10-24T09:24:05.142" v="16" actId="14100"/>
          <ac:picMkLst>
            <pc:docMk/>
            <pc:sldMk cId="3113841809" sldId="391"/>
            <ac:picMk id="7" creationId="{F0BC414B-9A1E-07E9-FE13-2A2061364274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4:44.884" v="24" actId="14100"/>
        <pc:sldMkLst>
          <pc:docMk/>
          <pc:sldMk cId="574760902" sldId="392"/>
        </pc:sldMkLst>
        <pc:picChg chg="add mod">
          <ac:chgData name="Angela Svegby" userId="22aca7af-81a2-4e33-9acd-166a75822fda" providerId="ADAL" clId="{6E7D4874-2E98-CE4F-8605-CD2947AF4F0A}" dt="2022-10-24T09:24:44.884" v="24" actId="14100"/>
          <ac:picMkLst>
            <pc:docMk/>
            <pc:sldMk cId="574760902" sldId="392"/>
            <ac:picMk id="3" creationId="{1252067B-F1CD-D28C-CA07-4654A196CDA9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25.150" v="32" actId="14100"/>
        <pc:sldMkLst>
          <pc:docMk/>
          <pc:sldMk cId="3586267094" sldId="393"/>
        </pc:sldMkLst>
        <pc:picChg chg="add mod">
          <ac:chgData name="Angela Svegby" userId="22aca7af-81a2-4e33-9acd-166a75822fda" providerId="ADAL" clId="{6E7D4874-2E98-CE4F-8605-CD2947AF4F0A}" dt="2022-10-24T09:25:25.150" v="32" actId="14100"/>
          <ac:picMkLst>
            <pc:docMk/>
            <pc:sldMk cId="3586267094" sldId="393"/>
            <ac:picMk id="3" creationId="{A705A1A6-370A-CDD4-D160-E122AC1110A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49.471" v="38" actId="14100"/>
        <pc:sldMkLst>
          <pc:docMk/>
          <pc:sldMk cId="4114191855" sldId="394"/>
        </pc:sldMkLst>
        <pc:picChg chg="add mod">
          <ac:chgData name="Angela Svegby" userId="22aca7af-81a2-4e33-9acd-166a75822fda" providerId="ADAL" clId="{6E7D4874-2E98-CE4F-8605-CD2947AF4F0A}" dt="2022-10-24T09:25:49.471" v="38" actId="14100"/>
          <ac:picMkLst>
            <pc:docMk/>
            <pc:sldMk cId="4114191855" sldId="394"/>
            <ac:picMk id="3" creationId="{DD9364FE-0D65-7655-1287-87BE9543581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23.596" v="46" actId="14100"/>
        <pc:sldMkLst>
          <pc:docMk/>
          <pc:sldMk cId="1189392134" sldId="395"/>
        </pc:sldMkLst>
        <pc:picChg chg="add mod">
          <ac:chgData name="Angela Svegby" userId="22aca7af-81a2-4e33-9acd-166a75822fda" providerId="ADAL" clId="{6E7D4874-2E98-CE4F-8605-CD2947AF4F0A}" dt="2022-10-24T09:27:23.596" v="46" actId="14100"/>
          <ac:picMkLst>
            <pc:docMk/>
            <pc:sldMk cId="1189392134" sldId="395"/>
            <ac:picMk id="3" creationId="{FEAD9B68-8604-417A-A999-FB56123B8E96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46.572" v="52" actId="14100"/>
        <pc:sldMkLst>
          <pc:docMk/>
          <pc:sldMk cId="860796815" sldId="396"/>
        </pc:sldMkLst>
        <pc:picChg chg="add mod">
          <ac:chgData name="Angela Svegby" userId="22aca7af-81a2-4e33-9acd-166a75822fda" providerId="ADAL" clId="{6E7D4874-2E98-CE4F-8605-CD2947AF4F0A}" dt="2022-10-24T09:27:46.572" v="52" actId="14100"/>
          <ac:picMkLst>
            <pc:docMk/>
            <pc:sldMk cId="860796815" sldId="396"/>
            <ac:picMk id="3" creationId="{55277109-D50D-79A7-1EBB-9F3D3558657A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8:11.551" v="58" actId="14100"/>
        <pc:sldMkLst>
          <pc:docMk/>
          <pc:sldMk cId="1770403432" sldId="397"/>
        </pc:sldMkLst>
        <pc:picChg chg="add mod">
          <ac:chgData name="Angela Svegby" userId="22aca7af-81a2-4e33-9acd-166a75822fda" providerId="ADAL" clId="{6E7D4874-2E98-CE4F-8605-CD2947AF4F0A}" dt="2022-10-24T09:28:11.551" v="58" actId="14100"/>
          <ac:picMkLst>
            <pc:docMk/>
            <pc:sldMk cId="1770403432" sldId="397"/>
            <ac:picMk id="3" creationId="{26145EC7-B038-C534-8D0D-A02E2F184D3D}"/>
          </ac:picMkLst>
        </pc:picChg>
      </pc:sldChg>
    </pc:docChg>
  </pc:docChgLst>
  <pc:docChgLst>
    <pc:chgData name="Thomas Näslund" userId="a5b6596c-1d01-4573-8ae9-c5382663f01c" providerId="ADAL" clId="{DEC463DD-F0D2-9B46-BC2D-9CC700F57033}"/>
    <pc:docChg chg="addSld delSld modSld">
      <pc:chgData name="Thomas Näslund" userId="a5b6596c-1d01-4573-8ae9-c5382663f01c" providerId="ADAL" clId="{DEC463DD-F0D2-9B46-BC2D-9CC700F57033}" dt="2022-10-24T07:57:44.273" v="4" actId="2696"/>
      <pc:docMkLst>
        <pc:docMk/>
      </pc:docMkLst>
      <pc:sldChg chg="modNotesTx">
        <pc:chgData name="Thomas Näslund" userId="a5b6596c-1d01-4573-8ae9-c5382663f01c" providerId="ADAL" clId="{DEC463DD-F0D2-9B46-BC2D-9CC700F57033}" dt="2022-10-04T10:37:40.426" v="2" actId="20577"/>
        <pc:sldMkLst>
          <pc:docMk/>
          <pc:sldMk cId="680031153" sldId="297"/>
        </pc:sldMkLst>
      </pc:sldChg>
      <pc:sldChg chg="del modNotesTx">
        <pc:chgData name="Thomas Näslund" userId="a5b6596c-1d01-4573-8ae9-c5382663f01c" providerId="ADAL" clId="{DEC463DD-F0D2-9B46-BC2D-9CC700F57033}" dt="2022-10-24T07:57:44.273" v="4" actId="2696"/>
        <pc:sldMkLst>
          <pc:docMk/>
          <pc:sldMk cId="4234262893" sldId="300"/>
        </pc:sldMkLst>
      </pc:sldChg>
      <pc:sldChg chg="modNotesTx">
        <pc:chgData name="Thomas Näslund" userId="a5b6596c-1d01-4573-8ae9-c5382663f01c" providerId="ADAL" clId="{DEC463DD-F0D2-9B46-BC2D-9CC700F57033}" dt="2022-10-04T10:37:20.541" v="0" actId="20577"/>
        <pc:sldMkLst>
          <pc:docMk/>
          <pc:sldMk cId="387885399" sldId="387"/>
        </pc:sldMkLst>
      </pc:sldChg>
      <pc:sldChg chg="add">
        <pc:chgData name="Thomas Näslund" userId="a5b6596c-1d01-4573-8ae9-c5382663f01c" providerId="ADAL" clId="{DEC463DD-F0D2-9B46-BC2D-9CC700F57033}" dt="2022-10-24T07:57:40.893" v="3"/>
        <pc:sldMkLst>
          <pc:docMk/>
          <pc:sldMk cId="453578377" sldId="390"/>
        </pc:sldMkLst>
      </pc:sldChg>
    </pc:docChg>
  </pc:docChgLst>
  <pc:docChgLst>
    <pc:chgData name="Angela Svegby" userId="S::angela.svegby@magello.se::22aca7af-81a2-4e33-9acd-166a75822fda" providerId="AD" clId="Web-{629C2B0A-EBE2-5171-A98C-86DC5272717D}"/>
    <pc:docChg chg="modSld">
      <pc:chgData name="Angela Svegby" userId="S::angela.svegby@magello.se::22aca7af-81a2-4e33-9acd-166a75822fda" providerId="AD" clId="Web-{629C2B0A-EBE2-5171-A98C-86DC5272717D}" dt="2022-11-24T14:28:39.974" v="5"/>
      <pc:docMkLst>
        <pc:docMk/>
      </pc:docMkLst>
      <pc:sldChg chg="addSp delSp">
        <pc:chgData name="Angela Svegby" userId="S::angela.svegby@magello.se::22aca7af-81a2-4e33-9acd-166a75822fda" providerId="AD" clId="Web-{629C2B0A-EBE2-5171-A98C-86DC5272717D}" dt="2022-11-24T14:28:39.974" v="5"/>
        <pc:sldMkLst>
          <pc:docMk/>
          <pc:sldMk cId="3968517046" sldId="277"/>
        </pc:sldMkLst>
        <pc:grpChg chg="add del">
          <ac:chgData name="Angela Svegby" userId="S::angela.svegby@magello.se::22aca7af-81a2-4e33-9acd-166a75822fda" providerId="AD" clId="Web-{629C2B0A-EBE2-5171-A98C-86DC5272717D}" dt="2022-11-24T14:28:39.974" v="5"/>
          <ac:grpSpMkLst>
            <pc:docMk/>
            <pc:sldMk cId="3968517046" sldId="277"/>
            <ac:grpSpMk id="2" creationId="{EA19FDD3-C530-BA7B-DB6B-4C3E2C6FDFA1}"/>
          </ac:grpSpMkLst>
        </pc:grpChg>
        <pc:grpChg chg="add del">
          <ac:chgData name="Angela Svegby" userId="S::angela.svegby@magello.se::22aca7af-81a2-4e33-9acd-166a75822fda" providerId="AD" clId="Web-{629C2B0A-EBE2-5171-A98C-86DC5272717D}" dt="2022-11-24T14:28:35.756" v="4"/>
          <ac:grpSpMkLst>
            <pc:docMk/>
            <pc:sldMk cId="3968517046" sldId="277"/>
            <ac:grpSpMk id="11" creationId="{650C3EC1-A3BF-443B-27CE-E64738F642F7}"/>
          </ac:grpSpMkLst>
        </pc:grpChg>
      </pc:sldChg>
      <pc:sldChg chg="addSp delSp">
        <pc:chgData name="Angela Svegby" userId="S::angela.svegby@magello.se::22aca7af-81a2-4e33-9acd-166a75822fda" providerId="AD" clId="Web-{629C2B0A-EBE2-5171-A98C-86DC5272717D}" dt="2022-11-24T14:15:47.078" v="1"/>
        <pc:sldMkLst>
          <pc:docMk/>
          <pc:sldMk cId="4114191855" sldId="394"/>
        </pc:sldMkLst>
        <pc:picChg chg="add del">
          <ac:chgData name="Angela Svegby" userId="S::angela.svegby@magello.se::22aca7af-81a2-4e33-9acd-166a75822fda" providerId="AD" clId="Web-{629C2B0A-EBE2-5171-A98C-86DC5272717D}" dt="2022-11-24T14:15:47.078" v="1"/>
          <ac:picMkLst>
            <pc:docMk/>
            <pc:sldMk cId="4114191855" sldId="394"/>
            <ac:picMk id="2" creationId="{BD666EB3-9625-3B8E-C11D-4CB589C62FCB}"/>
          </ac:picMkLst>
        </pc:picChg>
      </pc:sldChg>
    </pc:docChg>
  </pc:docChgLst>
  <pc:docChgLst>
    <pc:chgData name="Patric  Jansson" userId="S::patric.jansson@magello.se::8a77f446-9034-4479-987d-6a136ae2b617" providerId="AD" clId="Web-{3A833161-9DD2-8E96-F4CC-D5D734457D27}"/>
    <pc:docChg chg="modSld">
      <pc:chgData name="Patric  Jansson" userId="S::patric.jansson@magello.se::8a77f446-9034-4479-987d-6a136ae2b617" providerId="AD" clId="Web-{3A833161-9DD2-8E96-F4CC-D5D734457D27}" dt="2022-11-22T09:34:59.675" v="0" actId="1076"/>
      <pc:docMkLst>
        <pc:docMk/>
      </pc:docMkLst>
      <pc:sldChg chg="modSp">
        <pc:chgData name="Patric  Jansson" userId="S::patric.jansson@magello.se::8a77f446-9034-4479-987d-6a136ae2b617" providerId="AD" clId="Web-{3A833161-9DD2-8E96-F4CC-D5D734457D27}" dt="2022-11-22T09:34:59.675" v="0" actId="1076"/>
        <pc:sldMkLst>
          <pc:docMk/>
          <pc:sldMk cId="920202357" sldId="262"/>
        </pc:sldMkLst>
        <pc:spChg chg="mod">
          <ac:chgData name="Patric  Jansson" userId="S::patric.jansson@magello.se::8a77f446-9034-4479-987d-6a136ae2b617" providerId="AD" clId="Web-{3A833161-9DD2-8E96-F4CC-D5D734457D27}" dt="2022-11-22T09:34:59.675" v="0" actId="1076"/>
          <ac:spMkLst>
            <pc:docMk/>
            <pc:sldMk cId="920202357" sldId="262"/>
            <ac:spMk id="10" creationId="{AD986AC3-455C-1D43-AB49-88BA597BE6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0539948554933E-2"/>
          <c:y val="3.6798083174102103E-2"/>
          <c:w val="0.92903098810893603"/>
          <c:h val="0.89338131346698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D-A249-BE4D-AAB97F0F16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32194032"/>
        <c:axId val="-1993541136"/>
      </c:barChart>
      <c:catAx>
        <c:axId val="-203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1993541136"/>
        <c:crosses val="autoZero"/>
        <c:auto val="1"/>
        <c:lblAlgn val="ctr"/>
        <c:lblOffset val="100"/>
        <c:noMultiLvlLbl val="0"/>
      </c:catAx>
      <c:valAx>
        <c:axId val="-19935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2032194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40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6041-2FDD-26CD-2AE5-FA4602CC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FFD2-6551-4331-ED1E-1472137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39AA2-794B-12ED-4FB5-1C29C1C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56C42-1ABB-27ED-C663-163B00B19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17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0CA-3C04-F142-376E-9110712B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5EA6D-C51E-684C-D027-DF696527C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7086B-1876-7881-5027-6E3A6CD49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3CC70-2B4C-1B07-925C-736865DC5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702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58D-9449-2C0D-0B20-0AAB6936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24C3-4E4C-6B50-A12B-8AE0D65E3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3BDD5-5FE7-D5DB-9B37-DBC7448C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4EB98-4C86-990B-CAE2-9E179683B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884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F699-4F2C-6F2E-14EE-9BFA43F9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DB092-8F45-68C5-123B-F6BC29DC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72EB7-0BB8-A081-9FEE-78EC18BD6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81D98-770F-F414-9E0B-6DE2ECD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06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40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81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VI är senior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057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3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Consulting och Solutions är huvudaffären</a:t>
            </a:r>
          </a:p>
          <a:p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är vårt underkonsultnätverk</a:t>
            </a:r>
          </a:p>
          <a:p>
            <a:endParaRPr lang="sv-SE" dirty="0"/>
          </a:p>
          <a:p>
            <a:r>
              <a:rPr lang="sv-SE" dirty="0"/>
              <a:t>Vi får in uppdrag, matchar mot våra egna. Om ingen passar eller inte vill ha det så skickar vi det vidare till </a:t>
            </a:r>
            <a:r>
              <a:rPr lang="sv-SE" dirty="0" err="1"/>
              <a:t>Connect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Vi får aldrig slut på konsulter</a:t>
            </a:r>
          </a:p>
          <a:p>
            <a:endParaRPr lang="sv-SE" dirty="0"/>
          </a:p>
          <a:p>
            <a:r>
              <a:rPr lang="sv-SE" dirty="0"/>
              <a:t>Vi har kontor i Stockholm och Linköping. Tänker hela landet och har även konsulter som jobbar från andra delar av Sverige.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61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CBD0-805A-30DF-9E9A-4B7FD76D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703A58BE-0480-0949-0EE7-245B6ED0B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A3D3988-6379-0001-DE68-46B78895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ea typeface="Calibri"/>
                <a:cs typeface="Calibri"/>
              </a:rPr>
              <a:t>"Vi är konsulter inom IT, det här är vad vi gör”</a:t>
            </a:r>
          </a:p>
          <a:p>
            <a:endParaRPr lang="sv-SE">
              <a:cs typeface="Calibri"/>
            </a:endParaRPr>
          </a:p>
          <a:p>
            <a:r>
              <a:rPr lang="sv-SE">
                <a:cs typeface="Calibri"/>
              </a:rPr>
              <a:t>DIGITALA TJÄNSTER: Deklaration!, Handla på Ica, blippa SL-kort, </a:t>
            </a:r>
            <a:r>
              <a:rPr lang="sv-SE" err="1">
                <a:cs typeface="Calibri"/>
              </a:rPr>
              <a:t>Suicide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Zero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Allt från kundbehovsundersökningar och visuell design till djup teknisk implementation.</a:t>
            </a:r>
            <a:br>
              <a:rPr lang="sv-SE">
                <a:cs typeface="Calibri"/>
              </a:rPr>
            </a:b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CLOUD: Hjälpa kunder </a:t>
            </a:r>
            <a:r>
              <a:rPr lang="sv-SE" err="1">
                <a:cs typeface="Calibri"/>
              </a:rPr>
              <a:t>onPrem</a:t>
            </a:r>
            <a:r>
              <a:rPr lang="sv-SE">
                <a:cs typeface="Calibri"/>
              </a:rPr>
              <a:t> ut till molnet (Pricer, Ica, Scandic) 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Vi var tidiga in i Cloud och har vana av alla leverantörer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INTEGRATION: Vi är Falck </a:t>
            </a:r>
            <a:r>
              <a:rPr lang="sv-SE" err="1">
                <a:cs typeface="Calibri"/>
              </a:rPr>
              <a:t>Healthcare’s</a:t>
            </a:r>
            <a:r>
              <a:rPr lang="sv-SE">
                <a:cs typeface="Calibri"/>
              </a:rPr>
              <a:t> integrationsavdelning </a:t>
            </a:r>
          </a:p>
          <a:p>
            <a:r>
              <a:rPr lang="sv-SE">
                <a:cs typeface="Calibri"/>
              </a:rPr>
              <a:t>Det var lite här som vi började en gång i tiden, och grundarna finns fortfarande kvar på Skatteverket och hanterar de mest centrala integrationerna där (95% av budgeten går genom systemen)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FÖRÄNDRINGSLEDNING: Ex EKN satt fast i stor monolit, bröt isär till förändringsbara moduler. Strategi kring automation och AI. </a:t>
            </a:r>
          </a:p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E41A9E1-D039-8322-5B84-6BF1C3EF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27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Bredd på kunder, allt från privat till offentlig förvaltning</a:t>
            </a:r>
          </a:p>
          <a:p>
            <a:endParaRPr lang="sv-SE"/>
          </a:p>
          <a:p>
            <a:r>
              <a:rPr lang="sv-SE"/>
              <a:t>Styrka i många stora ramavtal med både privata och offentlig verklighet</a:t>
            </a:r>
          </a:p>
          <a:p>
            <a:endParaRPr lang="sv-SE"/>
          </a:p>
          <a:p>
            <a:r>
              <a:rPr lang="sv-SE"/>
              <a:t>Kunder dom gör skillnad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79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AD7D-34D7-76DC-6F4C-0C5155CB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D16B2-52F2-69D7-995B-870BD6FEC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E90E5-A438-0467-3225-6CBBC3F57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5D2E1-B1C8-90D6-3866-3959A43F5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112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391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2025-08-11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2m/about-magello/tree/main/fo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magello-group/about-magell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0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svg"/><Relationship Id="rId11" Type="http://schemas.openxmlformats.org/officeDocument/2006/relationships/image" Target="../media/image107.png"/><Relationship Id="rId5" Type="http://schemas.openxmlformats.org/officeDocument/2006/relationships/image" Target="../media/image55.png"/><Relationship Id="rId10" Type="http://schemas.openxmlformats.org/officeDocument/2006/relationships/image" Target="../media/image54.svg"/><Relationship Id="rId4" Type="http://schemas.openxmlformats.org/officeDocument/2006/relationships/image" Target="../media/image58.svg"/><Relationship Id="rId9" Type="http://schemas.openxmlformats.org/officeDocument/2006/relationships/image" Target="../media/image53.png"/><Relationship Id="rId14" Type="http://schemas.openxmlformats.org/officeDocument/2006/relationships/image" Target="../media/image1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svg"/><Relationship Id="rId42" Type="http://schemas.openxmlformats.org/officeDocument/2006/relationships/image" Target="../media/image158.sv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sv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24" Type="http://schemas.openxmlformats.org/officeDocument/2006/relationships/image" Target="../media/image140.svg"/><Relationship Id="rId32" Type="http://schemas.openxmlformats.org/officeDocument/2006/relationships/image" Target="../media/image148.svg"/><Relationship Id="rId37" Type="http://schemas.openxmlformats.org/officeDocument/2006/relationships/image" Target="../media/image153.png"/><Relationship Id="rId40" Type="http://schemas.openxmlformats.org/officeDocument/2006/relationships/image" Target="../media/image156.svg"/><Relationship Id="rId45" Type="http://schemas.openxmlformats.org/officeDocument/2006/relationships/image" Target="../media/image161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svg"/><Relationship Id="rId36" Type="http://schemas.openxmlformats.org/officeDocument/2006/relationships/image" Target="../media/image152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Relationship Id="rId27" Type="http://schemas.openxmlformats.org/officeDocument/2006/relationships/image" Target="../media/image143.png"/><Relationship Id="rId30" Type="http://schemas.openxmlformats.org/officeDocument/2006/relationships/image" Target="../media/image146.sv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svg"/><Relationship Id="rId46" Type="http://schemas.openxmlformats.org/officeDocument/2006/relationships/image" Target="../media/image162.svg"/><Relationship Id="rId20" Type="http://schemas.openxmlformats.org/officeDocument/2006/relationships/image" Target="../media/image136.svg"/><Relationship Id="rId41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0.sv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svg"/><Relationship Id="rId11" Type="http://schemas.openxmlformats.org/officeDocument/2006/relationships/image" Target="../media/image48.sv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sv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jpeg"/><Relationship Id="rId15" Type="http://schemas.openxmlformats.org/officeDocument/2006/relationships/image" Target="../media/image71.png"/><Relationship Id="rId23" Type="http://schemas.openxmlformats.org/officeDocument/2006/relationships/image" Target="../media/image79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940B93AB-92A0-7227-D092-B1AE27BCDBD6}"/>
              </a:ext>
            </a:extLst>
          </p:cNvPr>
          <p:cNvSpPr txBox="1"/>
          <p:nvPr/>
        </p:nvSpPr>
        <p:spPr>
          <a:xfrm>
            <a:off x="909391" y="609363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B050"/>
                </a:solidFill>
                <a:latin typeface="Kattux Abc" panose="02000503000000000000" pitchFamily="2" charset="0"/>
              </a:rPr>
              <a:t>Gör så här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012BB5F-9010-26EE-BB8F-EF2AF917D687}"/>
              </a:ext>
            </a:extLst>
          </p:cNvPr>
          <p:cNvSpPr txBox="1"/>
          <p:nvPr/>
        </p:nvSpPr>
        <p:spPr>
          <a:xfrm>
            <a:off x="909391" y="1574800"/>
            <a:ext cx="10232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Börja med att ladda ned 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Kattux ABC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som är vårt typsnitt som används för rubriker.  Använd </a:t>
            </a:r>
            <a:r>
              <a:rPr lang="sv-SE" sz="2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Roboto</a:t>
            </a:r>
            <a:r>
              <a:rPr lang="sv-SE" sz="2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är typsnitt för brödtext.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Använd i så stor utsträckning våra designelement som finns</a:t>
            </a:r>
            <a:b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mot slutet i presentationen.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Den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4"/>
              </a:rPr>
              <a:t>senaste versionen av denna preso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finns på </a:t>
            </a:r>
            <a:r>
              <a:rPr lang="sv-SE" sz="2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Github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Ha roligt 😘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735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21656162-DC11-2246-B83A-3691DC72D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055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9">
            <a:extLst>
              <a:ext uri="{FF2B5EF4-FFF2-40B4-BE49-F238E27FC236}">
                <a16:creationId xmlns:a16="http://schemas.microsoft.com/office/drawing/2014/main" id="{1A0B7DDF-C5ED-1F40-AA88-0DF9A8092B2B}"/>
              </a:ext>
            </a:extLst>
          </p:cNvPr>
          <p:cNvSpPr/>
          <p:nvPr/>
        </p:nvSpPr>
        <p:spPr>
          <a:xfrm>
            <a:off x="2016760" y="3309413"/>
            <a:ext cx="548640" cy="2590800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19">
            <a:extLst>
              <a:ext uri="{FF2B5EF4-FFF2-40B4-BE49-F238E27FC236}">
                <a16:creationId xmlns:a16="http://schemas.microsoft.com/office/drawing/2014/main" id="{18A80D75-7DDF-A04C-B8CB-530C29657162}"/>
              </a:ext>
            </a:extLst>
          </p:cNvPr>
          <p:cNvSpPr/>
          <p:nvPr/>
        </p:nvSpPr>
        <p:spPr>
          <a:xfrm>
            <a:off x="3647146" y="2797708"/>
            <a:ext cx="559677" cy="3077075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58720">
                <a:moveTo>
                  <a:pt x="3542" y="0"/>
                </a:moveTo>
                <a:lnTo>
                  <a:pt x="559677" y="37963"/>
                </a:lnTo>
                <a:cubicBezTo>
                  <a:pt x="557179" y="844882"/>
                  <a:pt x="554680" y="1651801"/>
                  <a:pt x="552182" y="2458720"/>
                </a:cubicBezTo>
                <a:lnTo>
                  <a:pt x="12537" y="2449096"/>
                </a:lnTo>
                <a:cubicBezTo>
                  <a:pt x="10094" y="1647490"/>
                  <a:pt x="-7339" y="931927"/>
                  <a:pt x="3542" y="0"/>
                </a:cubicBezTo>
                <a:close/>
              </a:path>
            </a:pathLst>
          </a:cu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19">
            <a:extLst>
              <a:ext uri="{FF2B5EF4-FFF2-40B4-BE49-F238E27FC236}">
                <a16:creationId xmlns:a16="http://schemas.microsoft.com/office/drawing/2014/main" id="{EB4EA540-1729-8A41-BE08-DF81B77F6C4E}"/>
              </a:ext>
            </a:extLst>
          </p:cNvPr>
          <p:cNvSpPr/>
          <p:nvPr/>
        </p:nvSpPr>
        <p:spPr>
          <a:xfrm>
            <a:off x="5288568" y="4898870"/>
            <a:ext cx="623635" cy="100134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19">
            <a:extLst>
              <a:ext uri="{FF2B5EF4-FFF2-40B4-BE49-F238E27FC236}">
                <a16:creationId xmlns:a16="http://schemas.microsoft.com/office/drawing/2014/main" id="{68A93D1E-38D0-EB4E-8EFF-C10ABAC115D7}"/>
              </a:ext>
            </a:extLst>
          </p:cNvPr>
          <p:cNvSpPr/>
          <p:nvPr/>
        </p:nvSpPr>
        <p:spPr>
          <a:xfrm>
            <a:off x="6952478" y="3969480"/>
            <a:ext cx="559677" cy="190530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  <a:gd name="connsiteX0" fmla="*/ 3542 w 559677"/>
              <a:gd name="connsiteY0" fmla="*/ 101282 h 2420757"/>
              <a:gd name="connsiteX1" fmla="*/ 559677 w 559677"/>
              <a:gd name="connsiteY1" fmla="*/ 0 h 2420757"/>
              <a:gd name="connsiteX2" fmla="*/ 552182 w 559677"/>
              <a:gd name="connsiteY2" fmla="*/ 2420757 h 2420757"/>
              <a:gd name="connsiteX3" fmla="*/ 12537 w 559677"/>
              <a:gd name="connsiteY3" fmla="*/ 2411133 h 2420757"/>
              <a:gd name="connsiteX4" fmla="*/ 3542 w 559677"/>
              <a:gd name="connsiteY4" fmla="*/ 101282 h 2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20757">
                <a:moveTo>
                  <a:pt x="3542" y="101282"/>
                </a:moveTo>
                <a:lnTo>
                  <a:pt x="559677" y="0"/>
                </a:lnTo>
                <a:cubicBezTo>
                  <a:pt x="557179" y="806919"/>
                  <a:pt x="554680" y="1613838"/>
                  <a:pt x="552182" y="2420757"/>
                </a:cubicBezTo>
                <a:lnTo>
                  <a:pt x="12537" y="2411133"/>
                </a:lnTo>
                <a:cubicBezTo>
                  <a:pt x="10094" y="1609527"/>
                  <a:pt x="-7339" y="1033209"/>
                  <a:pt x="3542" y="101282"/>
                </a:cubicBezTo>
                <a:close/>
              </a:path>
            </a:pathLst>
          </a:cu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083A4AF-0D69-054D-9B0D-B9D7B63C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31CE9-5917-C64B-B39A-FE6D30BEC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95845"/>
              </p:ext>
            </p:extLst>
          </p:nvPr>
        </p:nvGraphicFramePr>
        <p:xfrm>
          <a:off x="1102360" y="1937813"/>
          <a:ext cx="7122160" cy="419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4693C25A-31A5-E442-A6EA-9D7CD0316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836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CC6C72-6201-F740-8644-C0F39FC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C7069-99E7-B44C-8CE5-91A604443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B7B45667-D444-6B43-BA6B-EC9358176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09039" y="2506980"/>
            <a:ext cx="5059680" cy="4027488"/>
          </a:xfrm>
        </p:spPr>
        <p:txBody>
          <a:bodyPr/>
          <a:lstStyle/>
          <a:p>
            <a:endParaRPr lang="en-SE"/>
          </a:p>
        </p:txBody>
      </p:sp>
      <p:sp>
        <p:nvSpPr>
          <p:cNvPr id="10" name="Tolvhörning 9">
            <a:extLst>
              <a:ext uri="{FF2B5EF4-FFF2-40B4-BE49-F238E27FC236}">
                <a16:creationId xmlns:a16="http://schemas.microsoft.com/office/drawing/2014/main" id="{AD986AC3-455C-1D43-AB49-88BA597BE634}"/>
              </a:ext>
            </a:extLst>
          </p:cNvPr>
          <p:cNvSpPr/>
          <p:nvPr/>
        </p:nvSpPr>
        <p:spPr>
          <a:xfrm>
            <a:off x="3750351" y="566247"/>
            <a:ext cx="3799839" cy="3573109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408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65F80-DDA1-8BD4-202F-87207F04A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En bild som visar utomhus, person, person&#10;&#10;Automatiskt genererad beskrivning">
            <a:extLst>
              <a:ext uri="{FF2B5EF4-FFF2-40B4-BE49-F238E27FC236}">
                <a16:creationId xmlns:a16="http://schemas.microsoft.com/office/drawing/2014/main" id="{F0BC414B-9A1E-07E9-FE13-2A206136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5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utomhus&#10;&#10;Automatiskt genererad beskrivning">
            <a:extLst>
              <a:ext uri="{FF2B5EF4-FFF2-40B4-BE49-F238E27FC236}">
                <a16:creationId xmlns:a16="http://schemas.microsoft.com/office/drawing/2014/main" id="{1252067B-F1CD-D28C-CA07-4654A196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A705A1A6-370A-CDD4-D160-E122AC1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FBB81D48-CC3B-8D46-B373-3B8C88D5A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Namn </a:t>
            </a:r>
            <a:r>
              <a:rPr lang="sv-SE" err="1"/>
              <a:t>Namnesson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7A75F44-5099-E64B-AADC-93241A1C8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3E5785C4-BCE9-334E-B5CD-9F95BF401640}" type="datetime1">
              <a:rPr lang="sv-SE" smtClean="0"/>
              <a:t>2025-08-11</a:t>
            </a:fld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A89DFB4-2217-254C-A9A8-06F3DBBF84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076" y="3540940"/>
            <a:ext cx="4728498" cy="1470916"/>
          </a:xfrm>
        </p:spPr>
        <p:txBody>
          <a:bodyPr>
            <a:normAutofit/>
          </a:bodyPr>
          <a:lstStyle/>
          <a:p>
            <a:r>
              <a:rPr lang="sv-SE" sz="4200" dirty="0">
                <a:latin typeface="Kattux Abc" panose="02000503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dokument&#10;&#10;Automatiskt genererad beskrivning">
            <a:extLst>
              <a:ext uri="{FF2B5EF4-FFF2-40B4-BE49-F238E27FC236}">
                <a16:creationId xmlns:a16="http://schemas.microsoft.com/office/drawing/2014/main" id="{DD9364FE-0D65-7655-1287-87BE9543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bärbar dator&#10;&#10;Automatiskt genererad beskrivning">
            <a:extLst>
              <a:ext uri="{FF2B5EF4-FFF2-40B4-BE49-F238E27FC236}">
                <a16:creationId xmlns:a16="http://schemas.microsoft.com/office/drawing/2014/main" id="{FEAD9B68-8604-417A-A999-FB56123B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bärbar dator, inomhus&#10;&#10;Automatiskt genererad beskrivning">
            <a:extLst>
              <a:ext uri="{FF2B5EF4-FFF2-40B4-BE49-F238E27FC236}">
                <a16:creationId xmlns:a16="http://schemas.microsoft.com/office/drawing/2014/main" id="{55277109-D50D-79A7-1EBB-9F3D355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1D7B5F-23D0-8E4E-84D3-6AA873F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Systemutveckling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CE97F6-86D8-D84B-96ED-BFEC88A02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85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”Bästa citatet”</a:t>
            </a:r>
          </a:p>
        </p:txBody>
      </p:sp>
    </p:spTree>
    <p:extLst>
      <p:ext uri="{BB962C8B-B14F-4D97-AF65-F5344CB8AC3E}">
        <p14:creationId xmlns:p14="http://schemas.microsoft.com/office/powerpoint/2010/main" val="25967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Grafik</a:t>
            </a:r>
          </a:p>
        </p:txBody>
      </p:sp>
    </p:spTree>
    <p:extLst>
      <p:ext uri="{BB962C8B-B14F-4D97-AF65-F5344CB8AC3E}">
        <p14:creationId xmlns:p14="http://schemas.microsoft.com/office/powerpoint/2010/main" val="17526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3287E-6CF7-7B59-9BE3-8E91CC5B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rrow in a pink hexagon&#10;&#10;AI-generated content may be incorrect.">
            <a:extLst>
              <a:ext uri="{FF2B5EF4-FFF2-40B4-BE49-F238E27FC236}">
                <a16:creationId xmlns:a16="http://schemas.microsoft.com/office/drawing/2014/main" id="{D40A7D80-7069-C2F8-ACBC-53E4F434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13" y="301924"/>
            <a:ext cx="3099726" cy="3312543"/>
          </a:xfrm>
          <a:prstGeom prst="rect">
            <a:avLst/>
          </a:prstGeom>
        </p:spPr>
      </p:pic>
      <p:pic>
        <p:nvPicPr>
          <p:cNvPr id="25" name="Picture 24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C8CC6C8E-E720-95F2-4DFA-301B05E5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17" y="4973579"/>
            <a:ext cx="3196043" cy="82240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F13E848-3289-EFF6-1CC1-943E9A1D9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657" y="4482663"/>
            <a:ext cx="2218852" cy="7810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B98AFF-2844-8BBD-95DA-B7B213B8D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2925" y="1188767"/>
            <a:ext cx="4546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B18F97D1-6595-B72F-4FFF-C1EFAFDBF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213" y="3674734"/>
            <a:ext cx="3344246" cy="288134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92C06CE-5415-341F-262E-E95BB292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049" y="458288"/>
            <a:ext cx="3971026" cy="96267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222374F-A780-4A97-9F81-F1843E6EC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93359">
            <a:off x="9789700" y="4320988"/>
            <a:ext cx="2153612" cy="21536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FB56D8-86BE-0FA1-C336-EED2FA4CA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0579" y="1755288"/>
            <a:ext cx="4162597" cy="1904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328BCA-ED69-AEF4-A0AD-49C0F1395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2779" y="4275099"/>
            <a:ext cx="3060397" cy="21536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110BC7-85A7-B6B0-75B7-E0E79CADAD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8003" y="1420961"/>
            <a:ext cx="2518771" cy="13614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5AC8FDD-06FE-5F7B-3B51-F277BD5EC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579" y="301924"/>
            <a:ext cx="3683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751C9-3502-5D96-48A3-A386A051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066CD6-F803-28ED-084C-DFCF8AB8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2" y="3889794"/>
            <a:ext cx="2057400" cy="198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BDF6D4-B883-4394-DC0D-B3A4D257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6623" y="3889794"/>
            <a:ext cx="1943100" cy="1866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D524962-3806-FC58-1C1C-52A13BA10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4173" y="3902494"/>
            <a:ext cx="2019300" cy="196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96434B6-139E-CF5E-3172-14EB658FE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875" y="3682401"/>
            <a:ext cx="1993900" cy="1943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0154F0C-8626-DAE3-8744-3B6B76245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9723" y="508239"/>
            <a:ext cx="2044700" cy="1981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2A8212-8007-F099-FC12-7279714751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0477" y="361770"/>
            <a:ext cx="2044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77AF9-C3B1-B4B3-99C6-3035050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1C08BB1-8658-1072-B392-AACC09B0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585" y="848504"/>
            <a:ext cx="2933226" cy="258049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B7A4F5F-EAC6-D79B-5981-2BE3B05C9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556" y="2844799"/>
            <a:ext cx="4468063" cy="35306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EF86350-0EDC-1358-1245-423E355A3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375" y="4476750"/>
            <a:ext cx="3784600" cy="2006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E87260-03B5-104C-DF74-13729CF82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5634" y="0"/>
            <a:ext cx="3708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2M`s ekosystem"/>
          <p:cNvSpPr txBox="1">
            <a:spLocks noGrp="1"/>
          </p:cNvSpPr>
          <p:nvPr>
            <p:ph type="title" idx="4294967295"/>
          </p:nvPr>
        </p:nvSpPr>
        <p:spPr>
          <a:xfrm>
            <a:off x="492123" y="244223"/>
            <a:ext cx="10425078" cy="1325564"/>
          </a:xfrm>
          <a:prstGeom prst="rect">
            <a:avLst/>
          </a:prstGeom>
        </p:spPr>
        <p:txBody>
          <a:bodyPr/>
          <a:lstStyle/>
          <a:p>
            <a:r>
              <a:rPr lang="sv-SE">
                <a:solidFill>
                  <a:srgbClr val="00A65E"/>
                </a:solidFill>
                <a:latin typeface="Kattux Abc" panose="02000503000000000000" pitchFamily="2" charset="0"/>
              </a:rPr>
              <a:t>Trygghet i det vi gör &amp; ekonomi</a:t>
            </a:r>
            <a:endParaRPr>
              <a:solidFill>
                <a:srgbClr val="00A65E"/>
              </a:solidFill>
              <a:latin typeface="Kattux Abc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632D0-798B-A824-D01D-328EDC6E5F2B}"/>
              </a:ext>
            </a:extLst>
          </p:cNvPr>
          <p:cNvGrpSpPr/>
          <p:nvPr/>
        </p:nvGrpSpPr>
        <p:grpSpPr>
          <a:xfrm>
            <a:off x="585181" y="3862298"/>
            <a:ext cx="4293331" cy="1212158"/>
            <a:chOff x="585181" y="3862298"/>
            <a:chExt cx="4293331" cy="1212158"/>
          </a:xfrm>
        </p:grpSpPr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3BE5D5BF-39F8-FF4F-A67A-33474CD0D185}"/>
                </a:ext>
              </a:extLst>
            </p:cNvPr>
            <p:cNvSpPr txBox="1"/>
            <p:nvPr/>
          </p:nvSpPr>
          <p:spPr>
            <a:xfrm>
              <a:off x="1935078" y="4237544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Grundat redan 1996</a:t>
              </a:r>
            </a:p>
          </p:txBody>
        </p:sp>
        <p:pic>
          <p:nvPicPr>
            <p:cNvPr id="29" name="Bildobjekt 28" descr="En bild som visar text, vektorgrafik, visitkort&#10;&#10;Automatiskt genererad beskrivning">
              <a:extLst>
                <a:ext uri="{FF2B5EF4-FFF2-40B4-BE49-F238E27FC236}">
                  <a16:creationId xmlns:a16="http://schemas.microsoft.com/office/drawing/2014/main" id="{FD108D7A-5113-0E48-A1A8-6EE238E8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1" y="3862298"/>
              <a:ext cx="1212158" cy="12121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8CDEF-B502-FFBB-57F8-E8E494AC64E2}"/>
              </a:ext>
            </a:extLst>
          </p:cNvPr>
          <p:cNvGrpSpPr/>
          <p:nvPr/>
        </p:nvGrpSpPr>
        <p:grpSpPr>
          <a:xfrm>
            <a:off x="645619" y="5307134"/>
            <a:ext cx="9575208" cy="986099"/>
            <a:chOff x="645619" y="5307134"/>
            <a:chExt cx="9575208" cy="986099"/>
          </a:xfrm>
        </p:grpSpPr>
        <p:pic>
          <p:nvPicPr>
            <p:cNvPr id="7" name="Bildobjekt 6">
              <a:extLst>
                <a:ext uri="{FF2B5EF4-FFF2-40B4-BE49-F238E27FC236}">
                  <a16:creationId xmlns:a16="http://schemas.microsoft.com/office/drawing/2014/main" id="{486A87DF-1A35-4341-AB40-E25229035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32040">
              <a:off x="645619" y="5307134"/>
              <a:ext cx="1091283" cy="986099"/>
            </a:xfrm>
            <a:prstGeom prst="rect">
              <a:avLst/>
            </a:prstGeom>
          </p:spPr>
        </p:pic>
        <p:sp>
          <p:nvSpPr>
            <p:cNvPr id="37" name="textruta 36">
              <a:extLst>
                <a:ext uri="{FF2B5EF4-FFF2-40B4-BE49-F238E27FC236}">
                  <a16:creationId xmlns:a16="http://schemas.microsoft.com/office/drawing/2014/main" id="{03117942-BADC-4C45-ACDC-51AFCD3CD303}"/>
                </a:ext>
              </a:extLst>
            </p:cNvPr>
            <p:cNvSpPr txBox="1"/>
            <p:nvPr/>
          </p:nvSpPr>
          <p:spPr>
            <a:xfrm>
              <a:off x="1935078" y="5384684"/>
              <a:ext cx="8285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Högsta kreditvärdigheten</a:t>
              </a:r>
              <a:b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</a:br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med omsättning på 250MSEK (2024)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BAD85-4222-2075-7623-81C2D2047CDF}"/>
              </a:ext>
            </a:extLst>
          </p:cNvPr>
          <p:cNvGrpSpPr/>
          <p:nvPr/>
        </p:nvGrpSpPr>
        <p:grpSpPr>
          <a:xfrm>
            <a:off x="741110" y="1621703"/>
            <a:ext cx="8795729" cy="2007917"/>
            <a:chOff x="741110" y="1621703"/>
            <a:chExt cx="8795729" cy="2007917"/>
          </a:xfrm>
        </p:grpSpPr>
        <p:pic>
          <p:nvPicPr>
            <p:cNvPr id="11" name="Bildobjekt 10">
              <a:extLst>
                <a:ext uri="{FF2B5EF4-FFF2-40B4-BE49-F238E27FC236}">
                  <a16:creationId xmlns:a16="http://schemas.microsoft.com/office/drawing/2014/main" id="{F89DA43C-A4B9-B546-8FA1-F0EB57BEA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347" y="2742001"/>
              <a:ext cx="831826" cy="887619"/>
            </a:xfrm>
            <a:prstGeom prst="rect">
              <a:avLst/>
            </a:prstGeom>
          </p:spPr>
        </p:pic>
        <p:sp>
          <p:nvSpPr>
            <p:cNvPr id="43" name="textruta 42">
              <a:extLst>
                <a:ext uri="{FF2B5EF4-FFF2-40B4-BE49-F238E27FC236}">
                  <a16:creationId xmlns:a16="http://schemas.microsoft.com/office/drawing/2014/main" id="{16283E30-B8C0-1849-A3E2-F2E25D1702F1}"/>
                </a:ext>
              </a:extLst>
            </p:cNvPr>
            <p:cNvSpPr txBox="1"/>
            <p:nvPr/>
          </p:nvSpPr>
          <p:spPr>
            <a:xfrm>
              <a:off x="1935078" y="2954977"/>
              <a:ext cx="760176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sv-SE" sz="2400" b="1">
                  <a:latin typeface="Roboto Black"/>
                  <a:ea typeface="Roboto Black"/>
                  <a:cs typeface="Roboto Black"/>
                </a:rPr>
                <a:t>Ca 10 000 underkonsulter genom vårt partnernätverk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2E7DF-785D-9C6E-5AE3-CC64F304D5AD}"/>
                </a:ext>
              </a:extLst>
            </p:cNvPr>
            <p:cNvGrpSpPr/>
            <p:nvPr/>
          </p:nvGrpSpPr>
          <p:grpSpPr>
            <a:xfrm>
              <a:off x="741110" y="1621703"/>
              <a:ext cx="4983788" cy="887620"/>
              <a:chOff x="741110" y="1621703"/>
              <a:chExt cx="4983788" cy="887620"/>
            </a:xfrm>
          </p:grpSpPr>
          <p:pic>
            <p:nvPicPr>
              <p:cNvPr id="2" name="Bildobjekt 1">
                <a:extLst>
                  <a:ext uri="{FF2B5EF4-FFF2-40B4-BE49-F238E27FC236}">
                    <a16:creationId xmlns:a16="http://schemas.microsoft.com/office/drawing/2014/main" id="{B08912AF-FCEE-08EC-FEAA-6BB07322D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10" y="1621703"/>
                <a:ext cx="900300" cy="887620"/>
              </a:xfrm>
              <a:prstGeom prst="rect">
                <a:avLst/>
              </a:prstGeom>
            </p:spPr>
          </p:pic>
          <p:sp>
            <p:nvSpPr>
              <p:cNvPr id="5" name="textruta 42">
                <a:extLst>
                  <a:ext uri="{FF2B5EF4-FFF2-40B4-BE49-F238E27FC236}">
                    <a16:creationId xmlns:a16="http://schemas.microsoft.com/office/drawing/2014/main" id="{4229B8AC-F3C8-4574-240A-FB514F6CC194}"/>
                  </a:ext>
                </a:extLst>
              </p:cNvPr>
              <p:cNvSpPr txBox="1"/>
              <p:nvPr/>
            </p:nvSpPr>
            <p:spPr>
              <a:xfrm>
                <a:off x="1935078" y="1868430"/>
                <a:ext cx="3789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2400" b="1">
                    <a:latin typeface="Roboto Black" panose="02000000000000000000" pitchFamily="2" charset="0"/>
                    <a:ea typeface="Roboto Black" panose="02000000000000000000" pitchFamily="2" charset="0"/>
                  </a:rPr>
                  <a:t>50 egna erfarna konsulter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44566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10060-B899-CA2B-0E91-6391305E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FBCABEF-C173-0C24-EA6E-A386699F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7523" y="2145793"/>
            <a:ext cx="970577" cy="18356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7666A9-3F50-9B83-496C-10A0DD5C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1442" y="4941378"/>
            <a:ext cx="1477215" cy="15539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0F578C-7A90-00AA-0CD7-7D589C09D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1650" y="818670"/>
            <a:ext cx="723900" cy="11811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1CFB420-A2B9-9CE2-848A-3ECF80F3B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8545" y="4779000"/>
            <a:ext cx="11811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0ACA5-1A20-4D77-0283-5A5169636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6725" y="1688620"/>
            <a:ext cx="1841500" cy="1600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79C354-7D5F-B06F-65A7-8CC5FF2AD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0908" y="972149"/>
            <a:ext cx="655744" cy="130690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A8454A-B2D9-A1A9-36F8-D1B81960E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7708" y="3674014"/>
            <a:ext cx="1473200" cy="21463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C0B5ED-F585-53F4-D202-3F2E0B8F1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3074" y="329720"/>
            <a:ext cx="1079500" cy="2159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2C97825-2570-2EA3-9066-F558A0E7B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09276" y="457200"/>
            <a:ext cx="1219200" cy="121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CC89E0-F5C6-F552-F663-B1AA5ED7B3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38005" y="159469"/>
            <a:ext cx="1004498" cy="19406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D4D5B6-3A87-F353-7E91-8799682A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59803" y="3063621"/>
            <a:ext cx="1752600" cy="1409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D9B99E8-23EA-9405-3ABF-90C688058D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7995" y="4803955"/>
            <a:ext cx="10160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68E28AE-E390-C4EB-2BBE-F9F70CA467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1044" y="139700"/>
            <a:ext cx="1955800" cy="1485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CAD99C7-29CD-E5AA-EFD9-9FE2B8AC22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9497" y="2590800"/>
            <a:ext cx="1714500" cy="1295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60F6FDD-65D7-2CE1-C93A-E566D7E707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768360" y="253040"/>
            <a:ext cx="1357864" cy="118110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F9F39C5-2616-F411-B4A4-94C6FE2992A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808780" y="5344064"/>
            <a:ext cx="558800" cy="952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578F7E-D104-5CA7-C3A4-8EB10D36C5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615074" y="4179432"/>
            <a:ext cx="1562100" cy="88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12B762-46CE-46AE-3AA8-C10D050E796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723432" y="4023350"/>
            <a:ext cx="825500" cy="127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E91A61-13EA-6481-9332-37CC63A3FF4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174274" y="3354717"/>
            <a:ext cx="1739900" cy="14859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16EEF9F-627A-7F9A-58B3-85DA0072733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52823" y="2342774"/>
            <a:ext cx="1758483" cy="16805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C58C2B-5D66-0838-78CA-178F9F103CE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774192" y="5329956"/>
            <a:ext cx="1371600" cy="1193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8933741-36B7-25B7-25F6-7DC6CBB3032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229623" y="5080224"/>
            <a:ext cx="1181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18716-5D75-3EAC-11E3-7B0AF5D4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6DBB3F6B-9D79-B785-EAE4-CEC14205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550" y="4724400"/>
            <a:ext cx="2374900" cy="2133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4AAA3B-1D82-CC7B-EE86-609F262D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2888700"/>
            <a:ext cx="2374900" cy="25604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28FD513-9450-C6D4-98CE-9370C82D5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8750" y="2888700"/>
            <a:ext cx="1193800" cy="1473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242E52-37EB-1C01-5E66-8D686A71D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3550" y="1195191"/>
            <a:ext cx="723900" cy="800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9A29A-A1AF-7F6E-439D-BFBA84F94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4934" y="4150672"/>
            <a:ext cx="723900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415D85-4247-5057-10FD-37F5C9DE2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1341" y="2020103"/>
            <a:ext cx="1295400" cy="1409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912752-2941-27E6-8370-63F306DB30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62600" y="2952750"/>
            <a:ext cx="106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2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lvhörning 9">
            <a:extLst>
              <a:ext uri="{FF2B5EF4-FFF2-40B4-BE49-F238E27FC236}">
                <a16:creationId xmlns:a16="http://schemas.microsoft.com/office/drawing/2014/main" id="{11D923DA-4A83-F648-9156-AAE00F7EF166}"/>
              </a:ext>
            </a:extLst>
          </p:cNvPr>
          <p:cNvSpPr/>
          <p:nvPr/>
        </p:nvSpPr>
        <p:spPr>
          <a:xfrm>
            <a:off x="4729119" y="1247520"/>
            <a:ext cx="4249034" cy="3995501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sp>
        <p:nvSpPr>
          <p:cNvPr id="3" name="textruta 6">
            <a:extLst>
              <a:ext uri="{FF2B5EF4-FFF2-40B4-BE49-F238E27FC236}">
                <a16:creationId xmlns:a16="http://schemas.microsoft.com/office/drawing/2014/main" id="{E2E5E815-0004-A642-9BA5-FA09D2C20EBF}"/>
              </a:ext>
            </a:extLst>
          </p:cNvPr>
          <p:cNvSpPr txBox="1"/>
          <p:nvPr/>
        </p:nvSpPr>
        <p:spPr>
          <a:xfrm>
            <a:off x="9505695" y="5691257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 err="1"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magello.se</a:t>
            </a:r>
            <a:endParaRPr lang="sv-SE" sz="4000" dirty="0">
              <a:latin typeface="Roboto Medium" panose="02000000000000000000" pitchFamily="2" charset="0"/>
              <a:ea typeface="Roboto Medium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F192971-30E6-1906-47E0-5EB84D46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57" y="969967"/>
            <a:ext cx="10443885" cy="4631196"/>
          </a:xfrm>
          <a:prstGeom prst="rect">
            <a:avLst/>
          </a:prstGeom>
        </p:spPr>
      </p:pic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D513FE5C-3E4E-5561-E86C-F9EF499E16A5}"/>
              </a:ext>
            </a:extLst>
          </p:cNvPr>
          <p:cNvSpPr txBox="1">
            <a:spLocks/>
          </p:cNvSpPr>
          <p:nvPr/>
        </p:nvSpPr>
        <p:spPr>
          <a:xfrm>
            <a:off x="1732984" y="2007528"/>
            <a:ext cx="7264029" cy="3199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>
                <a:solidFill>
                  <a:srgbClr val="FAB90B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ska vara bäst på att lösa </a:t>
            </a:r>
          </a:p>
          <a:p>
            <a:pPr marL="0" indent="0">
              <a:buNone/>
            </a:pPr>
            <a:r>
              <a:rPr lang="sv-SE" sz="4400">
                <a:latin typeface="Kattux Abc" panose="02000503000000000000" pitchFamily="2" charset="0"/>
              </a:rPr>
              <a:t>kundens egentliga problem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6CAA31D5-4593-ECA5-5DD9-BC0B25AD0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448270" y="656113"/>
            <a:ext cx="1867205" cy="1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sz="3200">
                <a:latin typeface="Kattux Abc" panose="02000503000000000000" pitchFamily="2" charset="0"/>
              </a:rPr>
              <a:t>Hur vi levererar</a:t>
            </a:r>
          </a:p>
        </p:txBody>
      </p:sp>
      <p:pic>
        <p:nvPicPr>
          <p:cNvPr id="3" name="Bildobjekt 61">
            <a:extLst>
              <a:ext uri="{FF2B5EF4-FFF2-40B4-BE49-F238E27FC236}">
                <a16:creationId xmlns:a16="http://schemas.microsoft.com/office/drawing/2014/main" id="{3ABC64F7-D01C-32F8-E93A-7D875ACC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3681">
            <a:off x="1668173" y="6373974"/>
            <a:ext cx="1762480" cy="3268803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Bildobjekt 62">
            <a:extLst>
              <a:ext uri="{FF2B5EF4-FFF2-40B4-BE49-F238E27FC236}">
                <a16:creationId xmlns:a16="http://schemas.microsoft.com/office/drawing/2014/main" id="{39B979CA-D0E9-7A30-A078-4DC6116C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83681">
            <a:off x="2157847" y="8553519"/>
            <a:ext cx="1141720" cy="2117505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Bildobjekt 63">
            <a:extLst>
              <a:ext uri="{FF2B5EF4-FFF2-40B4-BE49-F238E27FC236}">
                <a16:creationId xmlns:a16="http://schemas.microsoft.com/office/drawing/2014/main" id="{D136F9A5-442F-CE61-3FC0-F0259C4B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83681">
            <a:off x="3862189" y="7830607"/>
            <a:ext cx="1440255" cy="2671181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5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A86C93C-14BD-4246-0816-834D573A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03941">
            <a:off x="-5431972" y="3504721"/>
            <a:ext cx="12882282" cy="452515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04EEB95-E888-463A-C474-AC9CF884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66" y="711975"/>
            <a:ext cx="2199678" cy="5064034"/>
          </a:xfrm>
          <a:prstGeom prst="rect">
            <a:avLst/>
          </a:prstGeom>
        </p:spPr>
      </p:pic>
      <p:pic>
        <p:nvPicPr>
          <p:cNvPr id="62" name="Bildobjekt 61">
            <a:extLst>
              <a:ext uri="{FF2B5EF4-FFF2-40B4-BE49-F238E27FC236}">
                <a16:creationId xmlns:a16="http://schemas.microsoft.com/office/drawing/2014/main" id="{AD946221-F051-72C0-3AE1-9100A1862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06194">
            <a:off x="5809122" y="-514683"/>
            <a:ext cx="2664934" cy="494254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3" name="Bildobjekt 62">
            <a:extLst>
              <a:ext uri="{FF2B5EF4-FFF2-40B4-BE49-F238E27FC236}">
                <a16:creationId xmlns:a16="http://schemas.microsoft.com/office/drawing/2014/main" id="{6CF78D92-4441-3755-815D-1F04F109C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06194">
            <a:off x="5071263" y="3555154"/>
            <a:ext cx="1748965" cy="324373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4" name="Bildobjekt 63">
            <a:extLst>
              <a:ext uri="{FF2B5EF4-FFF2-40B4-BE49-F238E27FC236}">
                <a16:creationId xmlns:a16="http://schemas.microsoft.com/office/drawing/2014/main" id="{9806BF1A-A83D-8346-ECFC-1D0FB53E3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06194">
            <a:off x="8263270" y="2136070"/>
            <a:ext cx="2488237" cy="461482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F382C5-C535-A623-CC91-B66F96C51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5582" y="4240236"/>
            <a:ext cx="294439" cy="5018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AAC3CD-0C5A-4339-FA7F-2E545DDAE7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4124" y="3738351"/>
            <a:ext cx="263272" cy="5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C501-F596-1977-3B2D-E75CE1EC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3BC2DD6-BF2E-9F02-97D6-D61AD7789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46258">
            <a:off x="9424392" y="1336187"/>
            <a:ext cx="2019300" cy="1968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04B6DB-086D-17F1-1092-8ACFD670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317" y="1341681"/>
            <a:ext cx="2141889" cy="20873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B963A6-B3FC-018C-1B50-3B9CA3E7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5725" y="1562100"/>
            <a:ext cx="1943100" cy="1866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AABBBA3-449E-A6ED-CE6D-AA40B7AD1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2167" y="1447800"/>
            <a:ext cx="2057400" cy="198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10D2CE2-996B-4CE1-6003-7B055653B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26430" y="4494595"/>
            <a:ext cx="12882282" cy="3446563"/>
          </a:xfrm>
          <a:prstGeom prst="rect">
            <a:avLst/>
          </a:prstGeom>
        </p:spPr>
      </p:pic>
      <p:sp>
        <p:nvSpPr>
          <p:cNvPr id="16" name="R2M`s ekosystem">
            <a:extLst>
              <a:ext uri="{FF2B5EF4-FFF2-40B4-BE49-F238E27FC236}">
                <a16:creationId xmlns:a16="http://schemas.microsoft.com/office/drawing/2014/main" id="{D7ADE442-E371-8A9C-C7A9-D82B92BCA050}"/>
              </a:ext>
            </a:extLst>
          </p:cNvPr>
          <p:cNvSpPr txBox="1">
            <a:spLocks/>
          </p:cNvSpPr>
          <p:nvPr/>
        </p:nvSpPr>
        <p:spPr>
          <a:xfrm>
            <a:off x="-481672" y="5070616"/>
            <a:ext cx="10425078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algn="r"/>
            <a:r>
              <a:rPr lang="sv-SE">
                <a:latin typeface="Roboto Medium" panose="02000000000000000000" pitchFamily="2" charset="0"/>
                <a:ea typeface="Roboto Medium" panose="02000000000000000000" pitchFamily="2" charset="0"/>
              </a:rPr>
              <a:t>Magello – Vi finns i din vardag</a:t>
            </a:r>
          </a:p>
        </p:txBody>
      </p:sp>
    </p:spTree>
    <p:extLst>
      <p:ext uri="{BB962C8B-B14F-4D97-AF65-F5344CB8AC3E}">
        <p14:creationId xmlns:p14="http://schemas.microsoft.com/office/powerpoint/2010/main" val="21997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F3074CB-29BA-E8FF-B5C3-BE8F6483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430" y="-795129"/>
            <a:ext cx="12882282" cy="9077738"/>
          </a:xfrm>
          <a:prstGeom prst="rect">
            <a:avLst/>
          </a:prstGeom>
        </p:spPr>
      </p:pic>
      <p:pic>
        <p:nvPicPr>
          <p:cNvPr id="5" name="Picture 2" descr="Mat, recept &amp; smarta tjänster för en enklare vardag | ICA">
            <a:extLst>
              <a:ext uri="{FF2B5EF4-FFF2-40B4-BE49-F238E27FC236}">
                <a16:creationId xmlns:a16="http://schemas.microsoft.com/office/drawing/2014/main" id="{2FE6A5E5-7BCF-5DDA-AB11-0F2A54D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47" y="1968467"/>
            <a:ext cx="2133026" cy="15997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52BC0CC-BA21-94BA-344E-B86C5430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2" y="3117009"/>
            <a:ext cx="2879919" cy="623982"/>
          </a:xfrm>
          <a:prstGeom prst="rect">
            <a:avLst/>
          </a:prstGeom>
          <a:effectLst/>
        </p:spPr>
      </p:pic>
      <p:pic>
        <p:nvPicPr>
          <p:cNvPr id="1030" name="Picture 6" descr="Storstockholms Lokaltrafik - Wikipedia">
            <a:extLst>
              <a:ext uri="{FF2B5EF4-FFF2-40B4-BE49-F238E27FC236}">
                <a16:creationId xmlns:a16="http://schemas.microsoft.com/office/drawing/2014/main" id="{28F983B5-0A08-AB9F-4E69-07D1340C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00" y="564445"/>
            <a:ext cx="1154950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ssil free living within one generation - Vattenfall">
            <a:extLst>
              <a:ext uri="{FF2B5EF4-FFF2-40B4-BE49-F238E27FC236}">
                <a16:creationId xmlns:a16="http://schemas.microsoft.com/office/drawing/2014/main" id="{B2C2864D-BADF-53BF-F65E-738CA5FD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0" y="3076306"/>
            <a:ext cx="3445428" cy="53099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öt era patienter digitalt med CarePlatform">
            <a:extLst>
              <a:ext uri="{FF2B5EF4-FFF2-40B4-BE49-F238E27FC236}">
                <a16:creationId xmlns:a16="http://schemas.microsoft.com/office/drawing/2014/main" id="{E82888C8-3BE4-759D-C152-1F25FCE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09" y="4505441"/>
            <a:ext cx="2286001" cy="4457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betsförmedlingen mångsidig myndighet i framkant - Framtidens karriär IT &amp;  Data">
            <a:extLst>
              <a:ext uri="{FF2B5EF4-FFF2-40B4-BE49-F238E27FC236}">
                <a16:creationId xmlns:a16="http://schemas.microsoft.com/office/drawing/2014/main" id="{8F935426-EB11-6F8A-D8DA-9AF115A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2" y="4458683"/>
            <a:ext cx="3352115" cy="4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venska Spel utökar hästbettingen med franska PMU">
            <a:extLst>
              <a:ext uri="{FF2B5EF4-FFF2-40B4-BE49-F238E27FC236}">
                <a16:creationId xmlns:a16="http://schemas.microsoft.com/office/drawing/2014/main" id="{6C2E6227-F2E7-A9CC-BDA5-3BF424ED8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6939" r="2252" b="16939"/>
          <a:stretch/>
        </p:blipFill>
        <p:spPr bwMode="auto">
          <a:xfrm>
            <a:off x="9065294" y="1498555"/>
            <a:ext cx="2406030" cy="1044129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E8456A-961F-F07C-7233-AE481936FB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772" y="591413"/>
            <a:ext cx="1753502" cy="81500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FFF78A2-C68C-6919-B445-26259155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3" y="5536924"/>
            <a:ext cx="2597122" cy="72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E626F02-BA2D-4388-543B-855B3BE1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75" y="591413"/>
            <a:ext cx="327553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F3012-9CA8-F197-1674-F66081E698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1574" y="5262188"/>
            <a:ext cx="840546" cy="942349"/>
          </a:xfrm>
          <a:prstGeom prst="rect">
            <a:avLst/>
          </a:prstGeom>
        </p:spPr>
      </p:pic>
      <p:pic>
        <p:nvPicPr>
          <p:cNvPr id="1034" name="Picture 10" descr="Hem | Scandic Hotels Group AB">
            <a:extLst>
              <a:ext uri="{FF2B5EF4-FFF2-40B4-BE49-F238E27FC236}">
                <a16:creationId xmlns:a16="http://schemas.microsoft.com/office/drawing/2014/main" id="{453C3E35-87F0-9B61-2F88-1E7DE57A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5577625" y="3527658"/>
            <a:ext cx="2286001" cy="1402128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DCD3BFD-F2DC-E2D3-D6F7-5732ACE59C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802" y="639408"/>
            <a:ext cx="915082" cy="91508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0C20537-F205-5B7A-1D27-24AAD43E7B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772" y="2197432"/>
            <a:ext cx="2879919" cy="22153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39DBC2-DF7E-5084-8C00-3D51162DA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5657" y="5487903"/>
            <a:ext cx="2513768" cy="827704"/>
          </a:xfrm>
          <a:prstGeom prst="rect">
            <a:avLst/>
          </a:prstGeom>
        </p:spPr>
      </p:pic>
      <p:pic>
        <p:nvPicPr>
          <p:cNvPr id="1026" name="Picture 2" descr="Statens inköpscentral">
            <a:extLst>
              <a:ext uri="{FF2B5EF4-FFF2-40B4-BE49-F238E27FC236}">
                <a16:creationId xmlns:a16="http://schemas.microsoft.com/office/drawing/2014/main" id="{639E1F1E-C917-FE86-ED7C-5E13FD57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2" y="5487903"/>
            <a:ext cx="2340284" cy="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3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6C862B-2C77-2C4D-9954-7254E4FA7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30D6307-3B30-E64C-AA0F-AF3051F4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2M">
    <a:dk1>
      <a:srgbClr val="000000"/>
    </a:dk1>
    <a:lt1>
      <a:srgbClr val="FFFFFF"/>
    </a:lt1>
    <a:dk2>
      <a:srgbClr val="4C4A4A"/>
    </a:dk2>
    <a:lt2>
      <a:srgbClr val="F7F3F3"/>
    </a:lt2>
    <a:accent1>
      <a:srgbClr val="00AEEF"/>
    </a:accent1>
    <a:accent2>
      <a:srgbClr val="FDB90B"/>
    </a:accent2>
    <a:accent3>
      <a:srgbClr val="ED1A3B"/>
    </a:accent3>
    <a:accent4>
      <a:srgbClr val="F7D005"/>
    </a:accent4>
    <a:accent5>
      <a:srgbClr val="EC008C"/>
    </a:accent5>
    <a:accent6>
      <a:srgbClr val="00A65D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6" ma:contentTypeDescription="Skapa ett nytt dokument." ma:contentTypeScope="" ma:versionID="57c8b7e04d3c6b1cfd8b0e544e8ddafe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9f5d0a36df80e3f87a09924cd4c47b0b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Props1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EC2575-A3AA-4931-957E-A157B2B00762}">
  <ds:schemaRefs>
    <ds:schemaRef ds:uri="1e016552-a444-4155-9aae-f89f68456b2f"/>
    <ds:schemaRef ds:uri="b569361e-f886-4987-bee7-742d96c8ef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D54245-5FD7-477F-96BC-BF2A30302E5C}">
  <ds:schemaRefs>
    <ds:schemaRef ds:uri="http://purl.org/dc/dcmitype/"/>
    <ds:schemaRef ds:uri="http://purl.org/dc/terms/"/>
    <ds:schemaRef ds:uri="http://schemas.openxmlformats.org/package/2006/metadata/core-properties"/>
    <ds:schemaRef ds:uri="b569361e-f886-4987-bee7-742d96c8ef7f"/>
    <ds:schemaRef ds:uri="http://schemas.microsoft.com/office/infopath/2007/PartnerControls"/>
    <ds:schemaRef ds:uri="http://schemas.microsoft.com/office/2006/documentManagement/types"/>
    <ds:schemaRef ds:uri="1e016552-a444-4155-9aae-f89f68456b2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3009</TotalTime>
  <Words>418</Words>
  <Application>Microsoft Macintosh PowerPoint</Application>
  <PresentationFormat>Widescreen</PresentationFormat>
  <Paragraphs>76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Kattux Abc</vt:lpstr>
      <vt:lpstr>Roboto Black</vt:lpstr>
      <vt:lpstr>Roboto Condensed</vt:lpstr>
      <vt:lpstr>Roboto Medium</vt:lpstr>
      <vt:lpstr>Tahoma</vt:lpstr>
      <vt:lpstr>Office-tema</vt:lpstr>
      <vt:lpstr>PowerPoint Presentation</vt:lpstr>
      <vt:lpstr>PowerPoint Presentation</vt:lpstr>
      <vt:lpstr>Trygghet i det vi gör &amp; ekonomi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Systemutveckling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Patric  Jansson</cp:lastModifiedBy>
  <cp:revision>7</cp:revision>
  <dcterms:created xsi:type="dcterms:W3CDTF">2022-06-03T09:10:41Z</dcterms:created>
  <dcterms:modified xsi:type="dcterms:W3CDTF">2025-08-11T11:00:01Z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